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3" r:id="rId2"/>
    <p:sldId id="326" r:id="rId3"/>
    <p:sldId id="296" r:id="rId4"/>
    <p:sldId id="327" r:id="rId5"/>
    <p:sldId id="274" r:id="rId6"/>
    <p:sldId id="276" r:id="rId7"/>
    <p:sldId id="313" r:id="rId8"/>
    <p:sldId id="314" r:id="rId9"/>
    <p:sldId id="320" r:id="rId10"/>
    <p:sldId id="321" r:id="rId11"/>
    <p:sldId id="315" r:id="rId12"/>
    <p:sldId id="322" r:id="rId13"/>
    <p:sldId id="325" r:id="rId14"/>
    <p:sldId id="324" r:id="rId15"/>
    <p:sldId id="323" r:id="rId16"/>
    <p:sldId id="316" r:id="rId17"/>
    <p:sldId id="317" r:id="rId18"/>
    <p:sldId id="318" r:id="rId19"/>
    <p:sldId id="319" r:id="rId20"/>
    <p:sldId id="328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9967"/>
    <a:srgbClr val="891808"/>
    <a:srgbClr val="0024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0929"/>
  </p:normalViewPr>
  <p:slideViewPr>
    <p:cSldViewPr>
      <p:cViewPr varScale="1">
        <p:scale>
          <a:sx n="102" d="100"/>
          <a:sy n="102" d="100"/>
        </p:scale>
        <p:origin x="-144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4760DB-168F-43ED-9490-36023AFFA99C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4AF600-D193-45D8-8BF9-74166C175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45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DFABBA9-5A57-409D-AE6B-2CEF3D44C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75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FABBA9-5A57-409D-AE6B-2CEF3D44C86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40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FABBA9-5A57-409D-AE6B-2CEF3D44C86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27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FABBA9-5A57-409D-AE6B-2CEF3D44C86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29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FABBA9-5A57-409D-AE6B-2CEF3D44C86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33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Master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 userDrawn="1"/>
        </p:nvSpPr>
        <p:spPr>
          <a:xfrm>
            <a:off x="27317" y="639202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592C48C-E64F-40E6-8BBA-CE7757BA26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762000"/>
            <a:ext cx="7543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Mississippi Secretary of State’s Office</a:t>
            </a: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Online Voter</a:t>
            </a:r>
          </a:p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Registration Overview</a:t>
            </a:r>
          </a:p>
          <a:p>
            <a:pPr algn="ctr"/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October 30, 2014</a:t>
            </a: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31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24" b="17061"/>
          <a:stretch/>
        </p:blipFill>
        <p:spPr>
          <a:xfrm>
            <a:off x="1066800" y="452801"/>
            <a:ext cx="6934200" cy="64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6" t="5511" r="14593"/>
          <a:stretch/>
        </p:blipFill>
        <p:spPr>
          <a:xfrm>
            <a:off x="-435429" y="10886"/>
            <a:ext cx="100770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4" t="5446" r="15918"/>
          <a:stretch/>
        </p:blipFill>
        <p:spPr>
          <a:xfrm>
            <a:off x="-1" y="0"/>
            <a:ext cx="9144001" cy="749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6" t="5446" r="15306" b="17157"/>
          <a:stretch/>
        </p:blipFill>
        <p:spPr>
          <a:xfrm>
            <a:off x="-561451" y="21771"/>
            <a:ext cx="10302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7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4" t="5447" r="15000" b="4766"/>
          <a:stretch/>
        </p:blipFill>
        <p:spPr>
          <a:xfrm>
            <a:off x="-152400" y="0"/>
            <a:ext cx="9477028" cy="732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1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4" t="5616" r="13469" b="15289"/>
          <a:stretch/>
        </p:blipFill>
        <p:spPr>
          <a:xfrm>
            <a:off x="-685800" y="22952"/>
            <a:ext cx="10399246" cy="683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5451" r="10816" b="38963"/>
          <a:stretch/>
        </p:blipFill>
        <p:spPr>
          <a:xfrm>
            <a:off x="228600" y="914400"/>
            <a:ext cx="8741396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0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2" t="5634" r="10408" b="12536"/>
          <a:stretch/>
        </p:blipFill>
        <p:spPr>
          <a:xfrm>
            <a:off x="-457200" y="457200"/>
            <a:ext cx="1012767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8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8" t="5633" r="10664" b="29068"/>
          <a:stretch/>
        </p:blipFill>
        <p:spPr>
          <a:xfrm>
            <a:off x="273698" y="685800"/>
            <a:ext cx="8589345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t="5469" r="10306" b="36010"/>
          <a:stretch/>
        </p:blipFill>
        <p:spPr>
          <a:xfrm>
            <a:off x="228600" y="838200"/>
            <a:ext cx="8696874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3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Online Voter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Fast and easy method to register to vote or to update an existing registration</a:t>
            </a:r>
          </a:p>
          <a:p>
            <a:r>
              <a:rPr lang="en-US" sz="3000" dirty="0" smtClean="0"/>
              <a:t>Application transmitted electronically</a:t>
            </a:r>
          </a:p>
          <a:p>
            <a:r>
              <a:rPr lang="en-US" sz="3000" dirty="0" smtClean="0"/>
              <a:t>Can be available on smart phones and other mobile devices</a:t>
            </a:r>
          </a:p>
          <a:p>
            <a:r>
              <a:rPr lang="en-US" sz="3000" dirty="0" smtClean="0"/>
              <a:t>Signature obtained from driver’s license/state identification database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005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990600"/>
            <a:ext cx="6878806" cy="40626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&amp; </a:t>
            </a:r>
            <a:r>
              <a:rPr lang="en-US" sz="5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  <a:p>
            <a:endParaRPr lang="en-US" sz="54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more information, contact:</a:t>
            </a:r>
          </a:p>
          <a:p>
            <a:pPr algn="ctr"/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Policy &amp; Research Division</a:t>
            </a:r>
          </a:p>
          <a:p>
            <a:pPr algn="ctr"/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601-359-1621</a:t>
            </a:r>
          </a:p>
          <a:p>
            <a:pPr algn="ctr"/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www.sos.ms.gov</a:t>
            </a: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14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334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Voter Registration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5914" y="1302841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States with Online Voter Registration: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Arizona (2002)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Washington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2007)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Kansas (2009)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Colorado (2010)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Indiana (2010)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Louisiana (2010)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Oregon (2010)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Utah (2010)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York (2011)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California (2012)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Maryland (2012)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Nevada (2012)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6800" y="1672173"/>
            <a:ext cx="342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Nevada (2012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Carolina (2012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Virginia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(2013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Connecticut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(2014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Delaware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(2014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Georgia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(2014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Illinois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(2014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Missouri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(2014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Hawaii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(passed 2012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Massachusetts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passed 2014)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Nebraska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(passed 2014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Virginia (passed 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24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990600"/>
            <a:ext cx="7086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Online Registration: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8900" lvl="5" indent="-342900">
              <a:spcBef>
                <a:spcPts val="4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Michigan</a:t>
            </a:r>
          </a:p>
          <a:p>
            <a:pPr marL="2628900" lvl="5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Mexico</a:t>
            </a:r>
          </a:p>
          <a:p>
            <a:pPr marL="2628900" lvl="5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Ohio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910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15962"/>
          </a:xfrm>
        </p:spPr>
        <p:txBody>
          <a:bodyPr/>
          <a:lstStyle/>
          <a:p>
            <a:r>
              <a:rPr lang="en-US" dirty="0" smtClean="0"/>
              <a:t>Cost and Savings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696200" cy="4602163"/>
          </a:xfrm>
        </p:spPr>
        <p:txBody>
          <a:bodyPr/>
          <a:lstStyle/>
          <a:p>
            <a:r>
              <a:rPr lang="en-US" sz="2000" dirty="0" smtClean="0"/>
              <a:t>Average cost is $250,000 to $750,000</a:t>
            </a:r>
          </a:p>
          <a:p>
            <a:pPr lvl="1"/>
            <a:r>
              <a:rPr lang="en-US" sz="1800" dirty="0" smtClean="0"/>
              <a:t>Built internally or contracted</a:t>
            </a:r>
          </a:p>
          <a:p>
            <a:pPr lvl="1"/>
            <a:r>
              <a:rPr lang="en-US" sz="1800" dirty="0" smtClean="0"/>
              <a:t>Features</a:t>
            </a:r>
          </a:p>
          <a:p>
            <a:pPr lvl="1"/>
            <a:endParaRPr lang="en-US" sz="800" dirty="0"/>
          </a:p>
          <a:p>
            <a:r>
              <a:rPr lang="en-US" sz="2000" dirty="0" smtClean="0"/>
              <a:t>Kansas and California </a:t>
            </a:r>
          </a:p>
          <a:p>
            <a:endParaRPr lang="en-US" sz="800" dirty="0"/>
          </a:p>
          <a:p>
            <a:r>
              <a:rPr lang="en-US" sz="2000" dirty="0" smtClean="0"/>
              <a:t>Arizona savings: </a:t>
            </a:r>
          </a:p>
          <a:p>
            <a:pPr lvl="1"/>
            <a:r>
              <a:rPr lang="en-US" sz="1800" dirty="0" smtClean="0"/>
              <a:t>83 cents for paper registration</a:t>
            </a:r>
          </a:p>
          <a:p>
            <a:pPr lvl="1"/>
            <a:r>
              <a:rPr lang="en-US" sz="1800" dirty="0" smtClean="0"/>
              <a:t> 3 cents for online registration</a:t>
            </a:r>
          </a:p>
          <a:p>
            <a:endParaRPr lang="en-US" sz="800" dirty="0"/>
          </a:p>
          <a:p>
            <a:r>
              <a:rPr lang="en-US" sz="2000" dirty="0" smtClean="0"/>
              <a:t>California savings of approximately $2.34 per online registration</a:t>
            </a:r>
          </a:p>
        </p:txBody>
      </p:sp>
    </p:spTree>
    <p:extLst>
      <p:ext uri="{BB962C8B-B14F-4D97-AF65-F5344CB8AC3E}">
        <p14:creationId xmlns:p14="http://schemas.microsoft.com/office/powerpoint/2010/main" val="10328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786" y="384445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Voter Roll Accuracy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800100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data entry errors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Identity information verified before processing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Easier for voters to update information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Online Voter Registration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Signature </a:t>
            </a:r>
            <a:r>
              <a:rPr lang="en-US" dirty="0" smtClean="0"/>
              <a:t>requirement</a:t>
            </a:r>
          </a:p>
          <a:p>
            <a:pPr lvl="1"/>
            <a:r>
              <a:rPr lang="en-US" dirty="0" smtClean="0"/>
              <a:t>No match or no signature </a:t>
            </a:r>
            <a:r>
              <a:rPr lang="en-US" dirty="0" smtClean="0"/>
              <a:t>available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Process very similar to paper registrations</a:t>
            </a:r>
          </a:p>
        </p:txBody>
      </p:sp>
    </p:spTree>
    <p:extLst>
      <p:ext uri="{BB962C8B-B14F-4D97-AF65-F5344CB8AC3E}">
        <p14:creationId xmlns:p14="http://schemas.microsoft.com/office/powerpoint/2010/main" val="24173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800" dirty="0" smtClean="0"/>
              <a:t>Not directly connected to voter roll database</a:t>
            </a:r>
          </a:p>
          <a:p>
            <a:r>
              <a:rPr lang="en-US" sz="2800" dirty="0" smtClean="0"/>
              <a:t>Multiple screens</a:t>
            </a:r>
          </a:p>
          <a:p>
            <a:r>
              <a:rPr lang="en-US" sz="2800" dirty="0" smtClean="0"/>
              <a:t>No unnecessary personal information</a:t>
            </a:r>
          </a:p>
          <a:p>
            <a:r>
              <a:rPr lang="en-US" sz="2800" dirty="0" smtClean="0"/>
              <a:t>Data encryption and data logs</a:t>
            </a:r>
          </a:p>
          <a:p>
            <a:r>
              <a:rPr lang="en-US" sz="2800" dirty="0" smtClean="0"/>
              <a:t>Minimum time</a:t>
            </a:r>
          </a:p>
          <a:p>
            <a:r>
              <a:rPr lang="en-US" sz="2800" dirty="0" smtClean="0"/>
              <a:t>Only state to report any issues is Washington</a:t>
            </a:r>
          </a:p>
          <a:p>
            <a:pPr lvl="1"/>
            <a:r>
              <a:rPr lang="en-US" sz="2400" dirty="0" smtClean="0"/>
              <a:t>General website security; no issues with registrations</a:t>
            </a:r>
          </a:p>
        </p:txBody>
      </p:sp>
    </p:spTree>
    <p:extLst>
      <p:ext uri="{BB962C8B-B14F-4D97-AF65-F5344CB8AC3E}">
        <p14:creationId xmlns:p14="http://schemas.microsoft.com/office/powerpoint/2010/main" val="33300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" r="55665"/>
          <a:stretch/>
        </p:blipFill>
        <p:spPr>
          <a:xfrm>
            <a:off x="1981200" y="435429"/>
            <a:ext cx="493959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8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S4446 Powerpoint V2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964FAD9309784883AEB01DEEC34C1F" ma:contentTypeVersion="1" ma:contentTypeDescription="Create a new document." ma:contentTypeScope="" ma:versionID="b163494cf0e9c2711fe08c6e0bc8dfc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9746fe128b0ca74698fd9d7c13d39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3BBD34C-2AF2-4804-9662-763C0A8BCAB0}"/>
</file>

<file path=customXml/itemProps2.xml><?xml version="1.0" encoding="utf-8"?>
<ds:datastoreItem xmlns:ds="http://schemas.openxmlformats.org/officeDocument/2006/customXml" ds:itemID="{08F8D1E7-A385-4E83-BE06-D0ACD02D0382}"/>
</file>

<file path=customXml/itemProps3.xml><?xml version="1.0" encoding="utf-8"?>
<ds:datastoreItem xmlns:ds="http://schemas.openxmlformats.org/officeDocument/2006/customXml" ds:itemID="{132752A6-8FB1-4EAA-B7A3-51A6B96A3DB8}"/>
</file>

<file path=docProps/app.xml><?xml version="1.0" encoding="utf-8"?>
<Properties xmlns="http://schemas.openxmlformats.org/officeDocument/2006/extended-properties" xmlns:vt="http://schemas.openxmlformats.org/officeDocument/2006/docPropsVTypes">
  <Template>SOS4446 Powerpoint V2</Template>
  <TotalTime>5171</TotalTime>
  <Words>304</Words>
  <Application>Microsoft Office PowerPoint</Application>
  <PresentationFormat>On-screen Show (4:3)</PresentationFormat>
  <Paragraphs>85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SOS4446 Powerpoint V2</vt:lpstr>
      <vt:lpstr>PowerPoint Presentation</vt:lpstr>
      <vt:lpstr>Online Voter Registration</vt:lpstr>
      <vt:lpstr>PowerPoint Presentation</vt:lpstr>
      <vt:lpstr>PowerPoint Presentation</vt:lpstr>
      <vt:lpstr>Cost and Savings</vt:lpstr>
      <vt:lpstr>PowerPoint Presentation</vt:lpstr>
      <vt:lpstr>Online Voter Registration System</vt:lpstr>
      <vt:lpstr>Security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Voter Registration</dc:title>
  <dc:creator>cole</dc:creator>
  <cp:lastModifiedBy>Preston Goff</cp:lastModifiedBy>
  <cp:revision>125</cp:revision>
  <cp:lastPrinted>2014-09-08T21:54:16Z</cp:lastPrinted>
  <dcterms:created xsi:type="dcterms:W3CDTF">2009-06-10T19:27:46Z</dcterms:created>
  <dcterms:modified xsi:type="dcterms:W3CDTF">2014-10-28T17:25:58Z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0x01010064964FAD9309784883AEB01DEEC34C1F</vt:lpwstr>
  </property>
  <property fmtid="{D5CDD505-2E9C-101B-9397-08002B2CF9AE}" pid="3" name="Order">
    <vt:r8>22200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